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61" r:id="rId6"/>
    <p:sldId id="259"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4" d="100"/>
          <a:sy n="64" d="100"/>
        </p:scale>
        <p:origin x="9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165A377-43E3-8A03-F4FC-BD80B38058E2}"/>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98BBA598-C808-6ABB-67C1-BA960FA62F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F95662FE-010E-BFA0-EBC7-0A34DEF6442D}"/>
              </a:ext>
            </a:extLst>
          </p:cNvPr>
          <p:cNvSpPr>
            <a:spLocks noGrp="1"/>
          </p:cNvSpPr>
          <p:nvPr>
            <p:ph type="dt" sz="half" idx="10"/>
          </p:nvPr>
        </p:nvSpPr>
        <p:spPr/>
        <p:txBody>
          <a:bodyPr/>
          <a:lstStyle/>
          <a:p>
            <a:fld id="{B247E51A-7AD2-4976-8A08-97AB8E439C60}" type="datetimeFigureOut">
              <a:rPr lang="tr-TR" smtClean="0"/>
              <a:t>8.10.2024</a:t>
            </a:fld>
            <a:endParaRPr lang="tr-TR"/>
          </a:p>
        </p:txBody>
      </p:sp>
      <p:sp>
        <p:nvSpPr>
          <p:cNvPr id="5" name="Alt Bilgi Yer Tutucusu 4">
            <a:extLst>
              <a:ext uri="{FF2B5EF4-FFF2-40B4-BE49-F238E27FC236}">
                <a16:creationId xmlns:a16="http://schemas.microsoft.com/office/drawing/2014/main" id="{892D8840-D5B9-7BA4-5A0F-2FCCCCE629E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78B3F93-0218-CC78-B80D-CFB4BAA9C1FF}"/>
              </a:ext>
            </a:extLst>
          </p:cNvPr>
          <p:cNvSpPr>
            <a:spLocks noGrp="1"/>
          </p:cNvSpPr>
          <p:nvPr>
            <p:ph type="sldNum" sz="quarter" idx="12"/>
          </p:nvPr>
        </p:nvSpPr>
        <p:spPr/>
        <p:txBody>
          <a:bodyPr/>
          <a:lstStyle/>
          <a:p>
            <a:fld id="{1E12655A-6601-4082-896B-9A260F4B0098}" type="slidenum">
              <a:rPr lang="tr-TR" smtClean="0"/>
              <a:t>‹#›</a:t>
            </a:fld>
            <a:endParaRPr lang="tr-TR"/>
          </a:p>
        </p:txBody>
      </p:sp>
    </p:spTree>
    <p:extLst>
      <p:ext uri="{BB962C8B-B14F-4D97-AF65-F5344CB8AC3E}">
        <p14:creationId xmlns:p14="http://schemas.microsoft.com/office/powerpoint/2010/main" val="99641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A0D5F1-5051-07BA-DC67-FD9EF5FB44B6}"/>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5F4D9F07-9139-AC04-0631-77400DDB82F5}"/>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28AE804-2628-92FF-151E-D6F8286739BA}"/>
              </a:ext>
            </a:extLst>
          </p:cNvPr>
          <p:cNvSpPr>
            <a:spLocks noGrp="1"/>
          </p:cNvSpPr>
          <p:nvPr>
            <p:ph type="dt" sz="half" idx="10"/>
          </p:nvPr>
        </p:nvSpPr>
        <p:spPr/>
        <p:txBody>
          <a:bodyPr/>
          <a:lstStyle/>
          <a:p>
            <a:fld id="{B247E51A-7AD2-4976-8A08-97AB8E439C60}" type="datetimeFigureOut">
              <a:rPr lang="tr-TR" smtClean="0"/>
              <a:t>8.10.2024</a:t>
            </a:fld>
            <a:endParaRPr lang="tr-TR"/>
          </a:p>
        </p:txBody>
      </p:sp>
      <p:sp>
        <p:nvSpPr>
          <p:cNvPr id="5" name="Alt Bilgi Yer Tutucusu 4">
            <a:extLst>
              <a:ext uri="{FF2B5EF4-FFF2-40B4-BE49-F238E27FC236}">
                <a16:creationId xmlns:a16="http://schemas.microsoft.com/office/drawing/2014/main" id="{358880AC-8813-F45E-1FD3-629D008E049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31FC34B-C9B2-BC06-15A3-550FCC35A644}"/>
              </a:ext>
            </a:extLst>
          </p:cNvPr>
          <p:cNvSpPr>
            <a:spLocks noGrp="1"/>
          </p:cNvSpPr>
          <p:nvPr>
            <p:ph type="sldNum" sz="quarter" idx="12"/>
          </p:nvPr>
        </p:nvSpPr>
        <p:spPr/>
        <p:txBody>
          <a:bodyPr/>
          <a:lstStyle/>
          <a:p>
            <a:fld id="{1E12655A-6601-4082-896B-9A260F4B0098}" type="slidenum">
              <a:rPr lang="tr-TR" smtClean="0"/>
              <a:t>‹#›</a:t>
            </a:fld>
            <a:endParaRPr lang="tr-TR"/>
          </a:p>
        </p:txBody>
      </p:sp>
    </p:spTree>
    <p:extLst>
      <p:ext uri="{BB962C8B-B14F-4D97-AF65-F5344CB8AC3E}">
        <p14:creationId xmlns:p14="http://schemas.microsoft.com/office/powerpoint/2010/main" val="1229677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DDC50210-917C-065A-41F9-82CB521C7617}"/>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D7BDE67C-29B7-0608-12A5-04FE0227B119}"/>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EA03E8A-2741-078A-E9B4-C1D320D11099}"/>
              </a:ext>
            </a:extLst>
          </p:cNvPr>
          <p:cNvSpPr>
            <a:spLocks noGrp="1"/>
          </p:cNvSpPr>
          <p:nvPr>
            <p:ph type="dt" sz="half" idx="10"/>
          </p:nvPr>
        </p:nvSpPr>
        <p:spPr/>
        <p:txBody>
          <a:bodyPr/>
          <a:lstStyle/>
          <a:p>
            <a:fld id="{B247E51A-7AD2-4976-8A08-97AB8E439C60}" type="datetimeFigureOut">
              <a:rPr lang="tr-TR" smtClean="0"/>
              <a:t>8.10.2024</a:t>
            </a:fld>
            <a:endParaRPr lang="tr-TR"/>
          </a:p>
        </p:txBody>
      </p:sp>
      <p:sp>
        <p:nvSpPr>
          <p:cNvPr id="5" name="Alt Bilgi Yer Tutucusu 4">
            <a:extLst>
              <a:ext uri="{FF2B5EF4-FFF2-40B4-BE49-F238E27FC236}">
                <a16:creationId xmlns:a16="http://schemas.microsoft.com/office/drawing/2014/main" id="{B09298C6-7433-575F-FD74-2816694E2E7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BBD3481-A802-68B6-909E-55B26CF252E3}"/>
              </a:ext>
            </a:extLst>
          </p:cNvPr>
          <p:cNvSpPr>
            <a:spLocks noGrp="1"/>
          </p:cNvSpPr>
          <p:nvPr>
            <p:ph type="sldNum" sz="quarter" idx="12"/>
          </p:nvPr>
        </p:nvSpPr>
        <p:spPr/>
        <p:txBody>
          <a:bodyPr/>
          <a:lstStyle/>
          <a:p>
            <a:fld id="{1E12655A-6601-4082-896B-9A260F4B0098}" type="slidenum">
              <a:rPr lang="tr-TR" smtClean="0"/>
              <a:t>‹#›</a:t>
            </a:fld>
            <a:endParaRPr lang="tr-TR"/>
          </a:p>
        </p:txBody>
      </p:sp>
    </p:spTree>
    <p:extLst>
      <p:ext uri="{BB962C8B-B14F-4D97-AF65-F5344CB8AC3E}">
        <p14:creationId xmlns:p14="http://schemas.microsoft.com/office/powerpoint/2010/main" val="2539741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3B5C973-2E74-1156-B218-58C62EE7BA4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E98573D8-3CFB-42E5-DDC6-0C13949761A4}"/>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16DC5A7-5FB0-3605-E056-B328F6D75B11}"/>
              </a:ext>
            </a:extLst>
          </p:cNvPr>
          <p:cNvSpPr>
            <a:spLocks noGrp="1"/>
          </p:cNvSpPr>
          <p:nvPr>
            <p:ph type="dt" sz="half" idx="10"/>
          </p:nvPr>
        </p:nvSpPr>
        <p:spPr/>
        <p:txBody>
          <a:bodyPr/>
          <a:lstStyle/>
          <a:p>
            <a:fld id="{B247E51A-7AD2-4976-8A08-97AB8E439C60}" type="datetimeFigureOut">
              <a:rPr lang="tr-TR" smtClean="0"/>
              <a:t>8.10.2024</a:t>
            </a:fld>
            <a:endParaRPr lang="tr-TR"/>
          </a:p>
        </p:txBody>
      </p:sp>
      <p:sp>
        <p:nvSpPr>
          <p:cNvPr id="5" name="Alt Bilgi Yer Tutucusu 4">
            <a:extLst>
              <a:ext uri="{FF2B5EF4-FFF2-40B4-BE49-F238E27FC236}">
                <a16:creationId xmlns:a16="http://schemas.microsoft.com/office/drawing/2014/main" id="{3A0337B0-AC3D-08EC-5D90-2319F7BE1AB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16F8FB7-E206-0384-491D-FB82418DAC18}"/>
              </a:ext>
            </a:extLst>
          </p:cNvPr>
          <p:cNvSpPr>
            <a:spLocks noGrp="1"/>
          </p:cNvSpPr>
          <p:nvPr>
            <p:ph type="sldNum" sz="quarter" idx="12"/>
          </p:nvPr>
        </p:nvSpPr>
        <p:spPr/>
        <p:txBody>
          <a:bodyPr/>
          <a:lstStyle/>
          <a:p>
            <a:fld id="{1E12655A-6601-4082-896B-9A260F4B0098}" type="slidenum">
              <a:rPr lang="tr-TR" smtClean="0"/>
              <a:t>‹#›</a:t>
            </a:fld>
            <a:endParaRPr lang="tr-TR"/>
          </a:p>
        </p:txBody>
      </p:sp>
    </p:spTree>
    <p:extLst>
      <p:ext uri="{BB962C8B-B14F-4D97-AF65-F5344CB8AC3E}">
        <p14:creationId xmlns:p14="http://schemas.microsoft.com/office/powerpoint/2010/main" val="17762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D188C7A-2C70-69C2-A0AA-F7AAB9B64B82}"/>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0FDC574E-72CE-C48B-0A4A-754B8E64AA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D82F3700-616B-BDAD-3855-C59BE6DD7855}"/>
              </a:ext>
            </a:extLst>
          </p:cNvPr>
          <p:cNvSpPr>
            <a:spLocks noGrp="1"/>
          </p:cNvSpPr>
          <p:nvPr>
            <p:ph type="dt" sz="half" idx="10"/>
          </p:nvPr>
        </p:nvSpPr>
        <p:spPr/>
        <p:txBody>
          <a:bodyPr/>
          <a:lstStyle/>
          <a:p>
            <a:fld id="{B247E51A-7AD2-4976-8A08-97AB8E439C60}" type="datetimeFigureOut">
              <a:rPr lang="tr-TR" smtClean="0"/>
              <a:t>8.10.2024</a:t>
            </a:fld>
            <a:endParaRPr lang="tr-TR"/>
          </a:p>
        </p:txBody>
      </p:sp>
      <p:sp>
        <p:nvSpPr>
          <p:cNvPr id="5" name="Alt Bilgi Yer Tutucusu 4">
            <a:extLst>
              <a:ext uri="{FF2B5EF4-FFF2-40B4-BE49-F238E27FC236}">
                <a16:creationId xmlns:a16="http://schemas.microsoft.com/office/drawing/2014/main" id="{492E0195-D286-B988-F8AA-FA6EB08CEA6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6A1CFCF-4F7D-B1B7-27EA-D7C8A5C9E81E}"/>
              </a:ext>
            </a:extLst>
          </p:cNvPr>
          <p:cNvSpPr>
            <a:spLocks noGrp="1"/>
          </p:cNvSpPr>
          <p:nvPr>
            <p:ph type="sldNum" sz="quarter" idx="12"/>
          </p:nvPr>
        </p:nvSpPr>
        <p:spPr/>
        <p:txBody>
          <a:bodyPr/>
          <a:lstStyle/>
          <a:p>
            <a:fld id="{1E12655A-6601-4082-896B-9A260F4B0098}" type="slidenum">
              <a:rPr lang="tr-TR" smtClean="0"/>
              <a:t>‹#›</a:t>
            </a:fld>
            <a:endParaRPr lang="tr-TR"/>
          </a:p>
        </p:txBody>
      </p:sp>
    </p:spTree>
    <p:extLst>
      <p:ext uri="{BB962C8B-B14F-4D97-AF65-F5344CB8AC3E}">
        <p14:creationId xmlns:p14="http://schemas.microsoft.com/office/powerpoint/2010/main" val="2951973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7ABC8C1-3D9E-62FF-B020-2A9590B1EDB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B41B124-144B-4059-7CC8-7E9BFAF53BC7}"/>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996E59AF-F2CB-8B2C-89BE-F073CFC9C26E}"/>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3C9A0D2E-A20E-7F58-893B-FD512B05430C}"/>
              </a:ext>
            </a:extLst>
          </p:cNvPr>
          <p:cNvSpPr>
            <a:spLocks noGrp="1"/>
          </p:cNvSpPr>
          <p:nvPr>
            <p:ph type="dt" sz="half" idx="10"/>
          </p:nvPr>
        </p:nvSpPr>
        <p:spPr/>
        <p:txBody>
          <a:bodyPr/>
          <a:lstStyle/>
          <a:p>
            <a:fld id="{B247E51A-7AD2-4976-8A08-97AB8E439C60}" type="datetimeFigureOut">
              <a:rPr lang="tr-TR" smtClean="0"/>
              <a:t>8.10.2024</a:t>
            </a:fld>
            <a:endParaRPr lang="tr-TR"/>
          </a:p>
        </p:txBody>
      </p:sp>
      <p:sp>
        <p:nvSpPr>
          <p:cNvPr id="6" name="Alt Bilgi Yer Tutucusu 5">
            <a:extLst>
              <a:ext uri="{FF2B5EF4-FFF2-40B4-BE49-F238E27FC236}">
                <a16:creationId xmlns:a16="http://schemas.microsoft.com/office/drawing/2014/main" id="{52302BBE-AE87-530D-BC4F-461134ABF9C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54F9B09-C160-D319-1EE8-9BF3AA65956F}"/>
              </a:ext>
            </a:extLst>
          </p:cNvPr>
          <p:cNvSpPr>
            <a:spLocks noGrp="1"/>
          </p:cNvSpPr>
          <p:nvPr>
            <p:ph type="sldNum" sz="quarter" idx="12"/>
          </p:nvPr>
        </p:nvSpPr>
        <p:spPr/>
        <p:txBody>
          <a:bodyPr/>
          <a:lstStyle/>
          <a:p>
            <a:fld id="{1E12655A-6601-4082-896B-9A260F4B0098}" type="slidenum">
              <a:rPr lang="tr-TR" smtClean="0"/>
              <a:t>‹#›</a:t>
            </a:fld>
            <a:endParaRPr lang="tr-TR"/>
          </a:p>
        </p:txBody>
      </p:sp>
    </p:spTree>
    <p:extLst>
      <p:ext uri="{BB962C8B-B14F-4D97-AF65-F5344CB8AC3E}">
        <p14:creationId xmlns:p14="http://schemas.microsoft.com/office/powerpoint/2010/main" val="3506786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F85D638-1F54-15BF-FFB7-08862CE7C272}"/>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0BF01DC-3493-BA2F-850B-1F07B536FE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4882695C-817B-1297-20F9-9F4F4763D663}"/>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08BFD9CF-4F0A-8E82-4878-40BE0723C7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ABC85376-D293-42E3-3833-0C37B58133E4}"/>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408A6578-C9FD-E56D-F20A-ABD293F13BB6}"/>
              </a:ext>
            </a:extLst>
          </p:cNvPr>
          <p:cNvSpPr>
            <a:spLocks noGrp="1"/>
          </p:cNvSpPr>
          <p:nvPr>
            <p:ph type="dt" sz="half" idx="10"/>
          </p:nvPr>
        </p:nvSpPr>
        <p:spPr/>
        <p:txBody>
          <a:bodyPr/>
          <a:lstStyle/>
          <a:p>
            <a:fld id="{B247E51A-7AD2-4976-8A08-97AB8E439C60}" type="datetimeFigureOut">
              <a:rPr lang="tr-TR" smtClean="0"/>
              <a:t>8.10.2024</a:t>
            </a:fld>
            <a:endParaRPr lang="tr-TR"/>
          </a:p>
        </p:txBody>
      </p:sp>
      <p:sp>
        <p:nvSpPr>
          <p:cNvPr id="8" name="Alt Bilgi Yer Tutucusu 7">
            <a:extLst>
              <a:ext uri="{FF2B5EF4-FFF2-40B4-BE49-F238E27FC236}">
                <a16:creationId xmlns:a16="http://schemas.microsoft.com/office/drawing/2014/main" id="{6A2FA9D6-E507-D73A-E037-86F547C1B9F3}"/>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4858E2EF-63D2-C9BF-2D9A-1D298716F5FC}"/>
              </a:ext>
            </a:extLst>
          </p:cNvPr>
          <p:cNvSpPr>
            <a:spLocks noGrp="1"/>
          </p:cNvSpPr>
          <p:nvPr>
            <p:ph type="sldNum" sz="quarter" idx="12"/>
          </p:nvPr>
        </p:nvSpPr>
        <p:spPr/>
        <p:txBody>
          <a:bodyPr/>
          <a:lstStyle/>
          <a:p>
            <a:fld id="{1E12655A-6601-4082-896B-9A260F4B0098}" type="slidenum">
              <a:rPr lang="tr-TR" smtClean="0"/>
              <a:t>‹#›</a:t>
            </a:fld>
            <a:endParaRPr lang="tr-TR"/>
          </a:p>
        </p:txBody>
      </p:sp>
    </p:spTree>
    <p:extLst>
      <p:ext uri="{BB962C8B-B14F-4D97-AF65-F5344CB8AC3E}">
        <p14:creationId xmlns:p14="http://schemas.microsoft.com/office/powerpoint/2010/main" val="2003602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A2DFD0A-C9C2-77F4-D36E-628BE76E08C9}"/>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33B7B473-2F1F-25E4-E165-BED04616336E}"/>
              </a:ext>
            </a:extLst>
          </p:cNvPr>
          <p:cNvSpPr>
            <a:spLocks noGrp="1"/>
          </p:cNvSpPr>
          <p:nvPr>
            <p:ph type="dt" sz="half" idx="10"/>
          </p:nvPr>
        </p:nvSpPr>
        <p:spPr/>
        <p:txBody>
          <a:bodyPr/>
          <a:lstStyle/>
          <a:p>
            <a:fld id="{B247E51A-7AD2-4976-8A08-97AB8E439C60}" type="datetimeFigureOut">
              <a:rPr lang="tr-TR" smtClean="0"/>
              <a:t>8.10.2024</a:t>
            </a:fld>
            <a:endParaRPr lang="tr-TR"/>
          </a:p>
        </p:txBody>
      </p:sp>
      <p:sp>
        <p:nvSpPr>
          <p:cNvPr id="4" name="Alt Bilgi Yer Tutucusu 3">
            <a:extLst>
              <a:ext uri="{FF2B5EF4-FFF2-40B4-BE49-F238E27FC236}">
                <a16:creationId xmlns:a16="http://schemas.microsoft.com/office/drawing/2014/main" id="{24AA0E1F-B912-A602-DE9C-DBC512534C00}"/>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CD7F82D9-EE95-FABD-1A6B-B8A6E2C6751B}"/>
              </a:ext>
            </a:extLst>
          </p:cNvPr>
          <p:cNvSpPr>
            <a:spLocks noGrp="1"/>
          </p:cNvSpPr>
          <p:nvPr>
            <p:ph type="sldNum" sz="quarter" idx="12"/>
          </p:nvPr>
        </p:nvSpPr>
        <p:spPr/>
        <p:txBody>
          <a:bodyPr/>
          <a:lstStyle/>
          <a:p>
            <a:fld id="{1E12655A-6601-4082-896B-9A260F4B0098}" type="slidenum">
              <a:rPr lang="tr-TR" smtClean="0"/>
              <a:t>‹#›</a:t>
            </a:fld>
            <a:endParaRPr lang="tr-TR"/>
          </a:p>
        </p:txBody>
      </p:sp>
    </p:spTree>
    <p:extLst>
      <p:ext uri="{BB962C8B-B14F-4D97-AF65-F5344CB8AC3E}">
        <p14:creationId xmlns:p14="http://schemas.microsoft.com/office/powerpoint/2010/main" val="2343611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C3FC16A8-0B8F-B52B-E820-03D577F6EA6E}"/>
              </a:ext>
            </a:extLst>
          </p:cNvPr>
          <p:cNvSpPr>
            <a:spLocks noGrp="1"/>
          </p:cNvSpPr>
          <p:nvPr>
            <p:ph type="dt" sz="half" idx="10"/>
          </p:nvPr>
        </p:nvSpPr>
        <p:spPr/>
        <p:txBody>
          <a:bodyPr/>
          <a:lstStyle/>
          <a:p>
            <a:fld id="{B247E51A-7AD2-4976-8A08-97AB8E439C60}" type="datetimeFigureOut">
              <a:rPr lang="tr-TR" smtClean="0"/>
              <a:t>8.10.2024</a:t>
            </a:fld>
            <a:endParaRPr lang="tr-TR"/>
          </a:p>
        </p:txBody>
      </p:sp>
      <p:sp>
        <p:nvSpPr>
          <p:cNvPr id="3" name="Alt Bilgi Yer Tutucusu 2">
            <a:extLst>
              <a:ext uri="{FF2B5EF4-FFF2-40B4-BE49-F238E27FC236}">
                <a16:creationId xmlns:a16="http://schemas.microsoft.com/office/drawing/2014/main" id="{2BABB31A-5B42-5F51-33B1-94303B89971E}"/>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F090E5EC-2330-023A-7FC4-F8C70EB2C97F}"/>
              </a:ext>
            </a:extLst>
          </p:cNvPr>
          <p:cNvSpPr>
            <a:spLocks noGrp="1"/>
          </p:cNvSpPr>
          <p:nvPr>
            <p:ph type="sldNum" sz="quarter" idx="12"/>
          </p:nvPr>
        </p:nvSpPr>
        <p:spPr/>
        <p:txBody>
          <a:bodyPr/>
          <a:lstStyle/>
          <a:p>
            <a:fld id="{1E12655A-6601-4082-896B-9A260F4B0098}" type="slidenum">
              <a:rPr lang="tr-TR" smtClean="0"/>
              <a:t>‹#›</a:t>
            </a:fld>
            <a:endParaRPr lang="tr-TR"/>
          </a:p>
        </p:txBody>
      </p:sp>
    </p:spTree>
    <p:extLst>
      <p:ext uri="{BB962C8B-B14F-4D97-AF65-F5344CB8AC3E}">
        <p14:creationId xmlns:p14="http://schemas.microsoft.com/office/powerpoint/2010/main" val="2427404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591BE2A-6C35-A596-C90C-6FE2168461AC}"/>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94E643A0-1214-63BA-691B-15AF71C4D6B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7D4E2E76-FC47-E6B4-2401-8A1860E332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1132AB73-62C2-7C74-66D0-71593D67C722}"/>
              </a:ext>
            </a:extLst>
          </p:cNvPr>
          <p:cNvSpPr>
            <a:spLocks noGrp="1"/>
          </p:cNvSpPr>
          <p:nvPr>
            <p:ph type="dt" sz="half" idx="10"/>
          </p:nvPr>
        </p:nvSpPr>
        <p:spPr/>
        <p:txBody>
          <a:bodyPr/>
          <a:lstStyle/>
          <a:p>
            <a:fld id="{B247E51A-7AD2-4976-8A08-97AB8E439C60}" type="datetimeFigureOut">
              <a:rPr lang="tr-TR" smtClean="0"/>
              <a:t>8.10.2024</a:t>
            </a:fld>
            <a:endParaRPr lang="tr-TR"/>
          </a:p>
        </p:txBody>
      </p:sp>
      <p:sp>
        <p:nvSpPr>
          <p:cNvPr id="6" name="Alt Bilgi Yer Tutucusu 5">
            <a:extLst>
              <a:ext uri="{FF2B5EF4-FFF2-40B4-BE49-F238E27FC236}">
                <a16:creationId xmlns:a16="http://schemas.microsoft.com/office/drawing/2014/main" id="{573AFBB3-168C-9A81-4280-EE682BC379D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8CDB6FF-414E-7122-C984-D9F9F165C2E1}"/>
              </a:ext>
            </a:extLst>
          </p:cNvPr>
          <p:cNvSpPr>
            <a:spLocks noGrp="1"/>
          </p:cNvSpPr>
          <p:nvPr>
            <p:ph type="sldNum" sz="quarter" idx="12"/>
          </p:nvPr>
        </p:nvSpPr>
        <p:spPr/>
        <p:txBody>
          <a:bodyPr/>
          <a:lstStyle/>
          <a:p>
            <a:fld id="{1E12655A-6601-4082-896B-9A260F4B0098}" type="slidenum">
              <a:rPr lang="tr-TR" smtClean="0"/>
              <a:t>‹#›</a:t>
            </a:fld>
            <a:endParaRPr lang="tr-TR"/>
          </a:p>
        </p:txBody>
      </p:sp>
    </p:spTree>
    <p:extLst>
      <p:ext uri="{BB962C8B-B14F-4D97-AF65-F5344CB8AC3E}">
        <p14:creationId xmlns:p14="http://schemas.microsoft.com/office/powerpoint/2010/main" val="1334851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172A54B-FCB7-EE2F-3007-365B7DE3EC1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BCD748D4-A50D-ECA1-BB7F-6D387379DA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7CF059C4-73C9-4054-EB48-C8B3DC3D0D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B527F2B2-83E4-2A98-5E6D-5E00D8A48AF6}"/>
              </a:ext>
            </a:extLst>
          </p:cNvPr>
          <p:cNvSpPr>
            <a:spLocks noGrp="1"/>
          </p:cNvSpPr>
          <p:nvPr>
            <p:ph type="dt" sz="half" idx="10"/>
          </p:nvPr>
        </p:nvSpPr>
        <p:spPr/>
        <p:txBody>
          <a:bodyPr/>
          <a:lstStyle/>
          <a:p>
            <a:fld id="{B247E51A-7AD2-4976-8A08-97AB8E439C60}" type="datetimeFigureOut">
              <a:rPr lang="tr-TR" smtClean="0"/>
              <a:t>8.10.2024</a:t>
            </a:fld>
            <a:endParaRPr lang="tr-TR"/>
          </a:p>
        </p:txBody>
      </p:sp>
      <p:sp>
        <p:nvSpPr>
          <p:cNvPr id="6" name="Alt Bilgi Yer Tutucusu 5">
            <a:extLst>
              <a:ext uri="{FF2B5EF4-FFF2-40B4-BE49-F238E27FC236}">
                <a16:creationId xmlns:a16="http://schemas.microsoft.com/office/drawing/2014/main" id="{531271BD-4DF7-DB5D-EAB4-B435753FC69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1F9CB2D-8662-5B4C-2FF8-93DC7513AA6E}"/>
              </a:ext>
            </a:extLst>
          </p:cNvPr>
          <p:cNvSpPr>
            <a:spLocks noGrp="1"/>
          </p:cNvSpPr>
          <p:nvPr>
            <p:ph type="sldNum" sz="quarter" idx="12"/>
          </p:nvPr>
        </p:nvSpPr>
        <p:spPr/>
        <p:txBody>
          <a:bodyPr/>
          <a:lstStyle/>
          <a:p>
            <a:fld id="{1E12655A-6601-4082-896B-9A260F4B0098}" type="slidenum">
              <a:rPr lang="tr-TR" smtClean="0"/>
              <a:t>‹#›</a:t>
            </a:fld>
            <a:endParaRPr lang="tr-TR"/>
          </a:p>
        </p:txBody>
      </p:sp>
    </p:spTree>
    <p:extLst>
      <p:ext uri="{BB962C8B-B14F-4D97-AF65-F5344CB8AC3E}">
        <p14:creationId xmlns:p14="http://schemas.microsoft.com/office/powerpoint/2010/main" val="1209584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B565D544-1751-D2DF-D543-DE8F3E44C36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81099F0-18E4-D19D-D017-8F880FA0AC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ACA60B6-2751-2B6C-F224-C779427686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47E51A-7AD2-4976-8A08-97AB8E439C60}" type="datetimeFigureOut">
              <a:rPr lang="tr-TR" smtClean="0"/>
              <a:t>8.10.2024</a:t>
            </a:fld>
            <a:endParaRPr lang="tr-TR"/>
          </a:p>
        </p:txBody>
      </p:sp>
      <p:sp>
        <p:nvSpPr>
          <p:cNvPr id="5" name="Alt Bilgi Yer Tutucusu 4">
            <a:extLst>
              <a:ext uri="{FF2B5EF4-FFF2-40B4-BE49-F238E27FC236}">
                <a16:creationId xmlns:a16="http://schemas.microsoft.com/office/drawing/2014/main" id="{4F674EC2-11D7-1F70-8361-A287E8C1F5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6ECABDF1-8EF0-AB4F-5F93-07624507E9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12655A-6601-4082-896B-9A260F4B0098}" type="slidenum">
              <a:rPr lang="tr-TR" smtClean="0"/>
              <a:t>‹#›</a:t>
            </a:fld>
            <a:endParaRPr lang="tr-TR"/>
          </a:p>
        </p:txBody>
      </p:sp>
    </p:spTree>
    <p:extLst>
      <p:ext uri="{BB962C8B-B14F-4D97-AF65-F5344CB8AC3E}">
        <p14:creationId xmlns:p14="http://schemas.microsoft.com/office/powerpoint/2010/main" val="156900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3F28E9E-3CB1-E20F-EBDA-47DC1B4A9CC1}"/>
              </a:ext>
            </a:extLst>
          </p:cNvPr>
          <p:cNvSpPr>
            <a:spLocks noGrp="1"/>
          </p:cNvSpPr>
          <p:nvPr>
            <p:ph type="ctrTitle"/>
          </p:nvPr>
        </p:nvSpPr>
        <p:spPr/>
        <p:txBody>
          <a:bodyPr/>
          <a:lstStyle/>
          <a:p>
            <a:r>
              <a:rPr lang="tr-TR" dirty="0"/>
              <a:t>Sosyal Medya Pazarlaması</a:t>
            </a:r>
          </a:p>
        </p:txBody>
      </p:sp>
      <p:sp>
        <p:nvSpPr>
          <p:cNvPr id="3" name="Alt Başlık 2">
            <a:extLst>
              <a:ext uri="{FF2B5EF4-FFF2-40B4-BE49-F238E27FC236}">
                <a16:creationId xmlns:a16="http://schemas.microsoft.com/office/drawing/2014/main" id="{2F9C577F-9570-ACDC-AA1F-BE784AE9C3A1}"/>
              </a:ext>
            </a:extLst>
          </p:cNvPr>
          <p:cNvSpPr>
            <a:spLocks noGrp="1"/>
          </p:cNvSpPr>
          <p:nvPr>
            <p:ph type="subTitle" idx="1"/>
          </p:nvPr>
        </p:nvSpPr>
        <p:spPr/>
        <p:txBody>
          <a:bodyPr/>
          <a:lstStyle/>
          <a:p>
            <a:r>
              <a:rPr lang="tr-TR" dirty="0"/>
              <a:t>Amaç ve Özellikleri Bakımından Sosyal Medya</a:t>
            </a:r>
          </a:p>
        </p:txBody>
      </p:sp>
    </p:spTree>
    <p:extLst>
      <p:ext uri="{BB962C8B-B14F-4D97-AF65-F5344CB8AC3E}">
        <p14:creationId xmlns:p14="http://schemas.microsoft.com/office/powerpoint/2010/main" val="737779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B396626-FF00-A6CE-7C15-0DFA71BC42C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B9ABB55-EA3E-1DC0-C314-172A2B8A546B}"/>
              </a:ext>
            </a:extLst>
          </p:cNvPr>
          <p:cNvSpPr>
            <a:spLocks noGrp="1"/>
          </p:cNvSpPr>
          <p:nvPr>
            <p:ph idx="1"/>
          </p:nvPr>
        </p:nvSpPr>
        <p:spPr/>
        <p:txBody>
          <a:bodyPr>
            <a:normAutofit/>
          </a:bodyPr>
          <a:lstStyle/>
          <a:p>
            <a:r>
              <a:rPr lang="tr-TR" dirty="0"/>
              <a:t>Günümüzde sosyal medya sosyal yaşamın da merkezinde yer almaktadır. Zaman ve mekân sınırlaması olmaksızın iletişimin sürdürülmesine olanak sağlayan sosyal ağlar, bugün sadece bireylerin yakın çevresi ile olan iletişimiyle sınırlı kalmamaktadır .</a:t>
            </a:r>
          </a:p>
          <a:p>
            <a:r>
              <a:rPr lang="tr-TR" dirty="0"/>
              <a:t> Sosyal medya gündemini kullanıcılarının kendilerinin belirledikleri, kendine özgü kuralları olan ve karşılıklı veri alışverişine olanak sağlayan bir iletişim biçimine sahiptir . </a:t>
            </a:r>
          </a:p>
        </p:txBody>
      </p:sp>
    </p:spTree>
    <p:extLst>
      <p:ext uri="{BB962C8B-B14F-4D97-AF65-F5344CB8AC3E}">
        <p14:creationId xmlns:p14="http://schemas.microsoft.com/office/powerpoint/2010/main" val="336027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4A08F95-D445-6E00-8743-39EA7503D9B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50014DFA-BBFC-8F0C-53AF-BB019966F4A5}"/>
              </a:ext>
            </a:extLst>
          </p:cNvPr>
          <p:cNvSpPr>
            <a:spLocks noGrp="1"/>
          </p:cNvSpPr>
          <p:nvPr>
            <p:ph idx="1"/>
          </p:nvPr>
        </p:nvSpPr>
        <p:spPr/>
        <p:txBody>
          <a:bodyPr/>
          <a:lstStyle/>
          <a:p>
            <a:r>
              <a:rPr lang="tr-TR" dirty="0"/>
              <a:t>Sosyal medya kullanıcısı bireylerin tamamı özünde birer haber ve bilgi kaynağıdır. Bireyler, çeşitli medya türlerinde içerik oluşturabilmekte veya içeriklere katkıda bulunabilmektedir. Kullanıcılar aynı zamanda, kendi ürettikleri içerikleri kolaylıkla internet ortamında yayımlayabilmektedir. Bilgi ise sadece saniyeler içerisinde tüm dünya üzerine yayılabilmektedir .</a:t>
            </a:r>
          </a:p>
          <a:p>
            <a:r>
              <a:rPr lang="tr-TR" dirty="0"/>
              <a:t>Sosyal medya şeffaftır, hangi bilginin kimler tarafından üretildiği ya da paylaşıldığı görülebilir. Bireyler başka kullanıcıların içeriklerini, yorumlarını takip edebilmektedir. Bu bağlamda bireyler, hem takip eden hem de takip edilen olabilmektedir. </a:t>
            </a:r>
          </a:p>
          <a:p>
            <a:endParaRPr lang="tr-TR" dirty="0"/>
          </a:p>
        </p:txBody>
      </p:sp>
    </p:spTree>
    <p:extLst>
      <p:ext uri="{BB962C8B-B14F-4D97-AF65-F5344CB8AC3E}">
        <p14:creationId xmlns:p14="http://schemas.microsoft.com/office/powerpoint/2010/main" val="559102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F232183-A9F1-DF13-304E-5457C9182CB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FAC5354-F932-F358-E6FA-5089436C7DD3}"/>
              </a:ext>
            </a:extLst>
          </p:cNvPr>
          <p:cNvSpPr>
            <a:spLocks noGrp="1"/>
          </p:cNvSpPr>
          <p:nvPr>
            <p:ph idx="1"/>
          </p:nvPr>
        </p:nvSpPr>
        <p:spPr/>
        <p:txBody>
          <a:bodyPr>
            <a:normAutofit/>
          </a:bodyPr>
          <a:lstStyle/>
          <a:p>
            <a:r>
              <a:rPr lang="tr-TR" dirty="0"/>
              <a:t>Sosyal medya bir iletişim kanalıdır, kullanıcılar birbirleriyle iletişim kurabilmektedir. Sosyal ağ kullanıcıları diğer bireylerle ortak ilgi alanları tanımlayarak ortak ağlar oluşturabilmektedir. </a:t>
            </a:r>
          </a:p>
          <a:p>
            <a:r>
              <a:rPr lang="tr-TR" dirty="0"/>
              <a:t>Sosyal medya ulaşılabilirdir, internet bağlantısı olan herkes kolaylıkla sosyal medyada olan biteni takip edebilmektedir .</a:t>
            </a:r>
          </a:p>
          <a:p>
            <a:r>
              <a:rPr lang="tr-TR" dirty="0"/>
              <a:t> Sosyal medyada sadece eğlence amaçlı iletişim kurmanın yanı sıra; iş ve eğitim alanlarında da fayda sağlamanın amaçlandığı dikkati çekmektedir. </a:t>
            </a:r>
          </a:p>
          <a:p>
            <a:endParaRPr lang="tr-TR" dirty="0"/>
          </a:p>
        </p:txBody>
      </p:sp>
    </p:spTree>
    <p:extLst>
      <p:ext uri="{BB962C8B-B14F-4D97-AF65-F5344CB8AC3E}">
        <p14:creationId xmlns:p14="http://schemas.microsoft.com/office/powerpoint/2010/main" val="3500179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91B6DD2-19FF-C87D-4610-4B553636AF0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599AB35-6C29-202E-3904-87C56B0DA1A5}"/>
              </a:ext>
            </a:extLst>
          </p:cNvPr>
          <p:cNvSpPr>
            <a:spLocks noGrp="1"/>
          </p:cNvSpPr>
          <p:nvPr>
            <p:ph idx="1"/>
          </p:nvPr>
        </p:nvSpPr>
        <p:spPr/>
        <p:txBody>
          <a:bodyPr>
            <a:normAutofit lnSpcReduction="10000"/>
          </a:bodyPr>
          <a:lstStyle/>
          <a:p>
            <a:r>
              <a:rPr lang="tr-TR" dirty="0"/>
              <a:t>Sosyal medya özellikle toplumun davranışlarını çeşitli bağlamlarda etkilemesi bakımından önemlidir. Bu özelliğinden yola çıkılarak günümüzde sosyal paylaşım siteleri, sosyalleşmenin yanı sıra; önemli reklam ve tanıtım araçlarından biri olarak kullanılmaktadır. </a:t>
            </a:r>
          </a:p>
          <a:p>
            <a:r>
              <a:rPr lang="tr-TR" dirty="0"/>
              <a:t>Sosyal medyaya ulaşım ve sosyal medyanın kullanımı, geleneksel medyaya oranla çok daha düşük maliyetler içermektedir. </a:t>
            </a:r>
          </a:p>
          <a:p>
            <a:r>
              <a:rPr lang="tr-TR" dirty="0"/>
              <a:t>Geleneksel medyadan farklı olarak sosyal medyanın bir araya getirdiği özellikler bulunmaktadır. Bu özelliklerin başlıcaları “katılım, açıklık, etkileşim, topluluk oluşturma, bağlantısallık ve multimedya, erişim, erişilebilirlik, kullanılırlık, yenilik, kalıcılık” şeklinde tanımlanabilmektedir . </a:t>
            </a:r>
          </a:p>
          <a:p>
            <a:endParaRPr lang="tr-TR" dirty="0"/>
          </a:p>
        </p:txBody>
      </p:sp>
    </p:spTree>
    <p:extLst>
      <p:ext uri="{BB962C8B-B14F-4D97-AF65-F5344CB8AC3E}">
        <p14:creationId xmlns:p14="http://schemas.microsoft.com/office/powerpoint/2010/main" val="678548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6D53876-62E9-8B10-C690-887F64BE4C3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379ADB5-9C92-18E0-6051-FFFE35732518}"/>
              </a:ext>
            </a:extLst>
          </p:cNvPr>
          <p:cNvSpPr>
            <a:spLocks noGrp="1"/>
          </p:cNvSpPr>
          <p:nvPr>
            <p:ph idx="1"/>
          </p:nvPr>
        </p:nvSpPr>
        <p:spPr/>
        <p:txBody>
          <a:bodyPr>
            <a:normAutofit fontScale="92500" lnSpcReduction="10000"/>
          </a:bodyPr>
          <a:lstStyle/>
          <a:p>
            <a:r>
              <a:rPr lang="tr-TR" dirty="0"/>
              <a:t>Kullanıcıların katkı ve dönüş (geri bildirim) yapmalarına olanak sağlayan </a:t>
            </a:r>
            <a:r>
              <a:rPr lang="tr-TR" b="1" dirty="0"/>
              <a:t>katılım</a:t>
            </a:r>
            <a:r>
              <a:rPr lang="tr-TR" dirty="0"/>
              <a:t>,</a:t>
            </a:r>
          </a:p>
          <a:p>
            <a:r>
              <a:rPr lang="tr-TR" dirty="0"/>
              <a:t> Oylama, yorumlama ve bilgi paylaşımına olanak sağlayan </a:t>
            </a:r>
            <a:r>
              <a:rPr lang="tr-TR" b="1" dirty="0"/>
              <a:t>açıklık</a:t>
            </a:r>
            <a:r>
              <a:rPr lang="tr-TR" dirty="0"/>
              <a:t>, </a:t>
            </a:r>
          </a:p>
          <a:p>
            <a:r>
              <a:rPr lang="tr-TR" dirty="0"/>
              <a:t>İki yönlü iletişim imkânı ve paylaşım ortamı sağlayarak sosyal medyanın geleneksel medyadan ayrılmasına imkân veren </a:t>
            </a:r>
            <a:r>
              <a:rPr lang="tr-TR" b="1" dirty="0"/>
              <a:t>etkileşim</a:t>
            </a:r>
            <a:r>
              <a:rPr lang="tr-TR" dirty="0"/>
              <a:t>,</a:t>
            </a:r>
          </a:p>
          <a:p>
            <a:r>
              <a:rPr lang="tr-TR" dirty="0"/>
              <a:t>Ortak ilgi alanları çerçevesinde bireylerin bir araya gelmelerine olanak sağlayan </a:t>
            </a:r>
            <a:r>
              <a:rPr lang="tr-TR" b="1" dirty="0"/>
              <a:t>topluluk oluşturma</a:t>
            </a:r>
            <a:r>
              <a:rPr lang="tr-TR" dirty="0"/>
              <a:t>, </a:t>
            </a:r>
          </a:p>
          <a:p>
            <a:r>
              <a:rPr lang="tr-TR" dirty="0"/>
              <a:t>Bir platformda vakit geçirilirken, diğer platformlara geçişin verilen linklerle kolayca gerçekleştirilebilmesi anlamına gelen bağlantısallık ve çoklu ortam sunarak birden çok işlevin tek bir cihazda toplanmasına imkân veren </a:t>
            </a:r>
            <a:r>
              <a:rPr lang="tr-TR" b="1" dirty="0"/>
              <a:t>multimedya</a:t>
            </a:r>
            <a:r>
              <a:rPr lang="tr-TR" dirty="0"/>
              <a:t>,</a:t>
            </a:r>
          </a:p>
        </p:txBody>
      </p:sp>
    </p:spTree>
    <p:extLst>
      <p:ext uri="{BB962C8B-B14F-4D97-AF65-F5344CB8AC3E}">
        <p14:creationId xmlns:p14="http://schemas.microsoft.com/office/powerpoint/2010/main" val="42781216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E9C46C-A355-1F11-9798-B07FE46136B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2DD81DF-7598-D25E-556D-CDC8D4C09D1E}"/>
              </a:ext>
            </a:extLst>
          </p:cNvPr>
          <p:cNvSpPr>
            <a:spLocks noGrp="1"/>
          </p:cNvSpPr>
          <p:nvPr>
            <p:ph idx="1"/>
          </p:nvPr>
        </p:nvSpPr>
        <p:spPr/>
        <p:txBody>
          <a:bodyPr>
            <a:normAutofit fontScale="92500" lnSpcReduction="10000"/>
          </a:bodyPr>
          <a:lstStyle/>
          <a:p>
            <a:r>
              <a:rPr lang="tr-TR" dirty="0"/>
              <a:t>Sosyal medya teknolojileri vasıtasıyla isteyen herkesin genel bir kitleye erişebilmesine olanak sağlanması olarak tanımlanan </a:t>
            </a:r>
            <a:r>
              <a:rPr lang="tr-TR" b="1" dirty="0"/>
              <a:t>erişim</a:t>
            </a:r>
            <a:r>
              <a:rPr lang="tr-TR" dirty="0"/>
              <a:t>,</a:t>
            </a:r>
          </a:p>
          <a:p>
            <a:r>
              <a:rPr lang="tr-TR" dirty="0"/>
              <a:t>Tüm kullanıcıları tarafından sosyal medya araçlarının az maliyetle ya da maliyetsiz kullanılabilmesine olanak tanınması </a:t>
            </a:r>
            <a:r>
              <a:rPr lang="tr-TR" b="1" dirty="0"/>
              <a:t>erişilebilirlik</a:t>
            </a:r>
            <a:r>
              <a:rPr lang="tr-TR" dirty="0"/>
              <a:t>,</a:t>
            </a:r>
          </a:p>
          <a:p>
            <a:r>
              <a:rPr lang="tr-TR" dirty="0"/>
              <a:t> Çoğunlukla bir uzmanlaşma ya da eğitime gerek duyulmadan herkesin üretimde bulunabilmesini sağlayan </a:t>
            </a:r>
            <a:r>
              <a:rPr lang="tr-TR" b="1" dirty="0"/>
              <a:t>kullanılırlık</a:t>
            </a:r>
            <a:r>
              <a:rPr lang="tr-TR" dirty="0"/>
              <a:t>,</a:t>
            </a:r>
          </a:p>
          <a:p>
            <a:r>
              <a:rPr lang="tr-TR" dirty="0"/>
              <a:t> Sosyal medyanın zaman ve mekândan bağımsız olarak kullanılabilmesi sebebiyle gelişmelere çok daha açık olması olarak tanımlanan </a:t>
            </a:r>
            <a:r>
              <a:rPr lang="tr-TR" b="1" dirty="0"/>
              <a:t>yenilik</a:t>
            </a:r>
            <a:r>
              <a:rPr lang="tr-TR" dirty="0"/>
              <a:t>,</a:t>
            </a:r>
          </a:p>
          <a:p>
            <a:r>
              <a:rPr lang="tr-TR" dirty="0"/>
              <a:t> Sosyal medya içeriklerinin ve yorumlarının basit bir biçimde yeniden düzenlemeyle anında değiştirilebilir olması </a:t>
            </a:r>
            <a:r>
              <a:rPr lang="tr-TR" b="1" dirty="0"/>
              <a:t>kalıcılık</a:t>
            </a:r>
            <a:r>
              <a:rPr lang="tr-TR" dirty="0"/>
              <a:t> kavramları olarak kısaca özetlenebilmektedir</a:t>
            </a:r>
          </a:p>
          <a:p>
            <a:endParaRPr lang="tr-TR" dirty="0"/>
          </a:p>
        </p:txBody>
      </p:sp>
    </p:spTree>
    <p:extLst>
      <p:ext uri="{BB962C8B-B14F-4D97-AF65-F5344CB8AC3E}">
        <p14:creationId xmlns:p14="http://schemas.microsoft.com/office/powerpoint/2010/main" val="370684520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470</Words>
  <Application>Microsoft Office PowerPoint</Application>
  <PresentationFormat>Geniş ekran</PresentationFormat>
  <Paragraphs>22</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Sosyal Medya Pazarlaması</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Semih Açıkgözoğlu</dc:creator>
  <cp:lastModifiedBy>Semih Açıkgözoğlu</cp:lastModifiedBy>
  <cp:revision>1</cp:revision>
  <dcterms:created xsi:type="dcterms:W3CDTF">2024-10-08T10:10:27Z</dcterms:created>
  <dcterms:modified xsi:type="dcterms:W3CDTF">2024-10-08T11:04:05Z</dcterms:modified>
</cp:coreProperties>
</file>