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7" r:id="rId11"/>
    <p:sldId id="268" r:id="rId12"/>
    <p:sldId id="269" r:id="rId13"/>
    <p:sldId id="270" r:id="rId14"/>
    <p:sldId id="271" r:id="rId15"/>
    <p:sldId id="272" r:id="rId1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189391D-0CD0-FE2E-A7F2-C3BE0D2987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90B1FA1-98E2-1054-87D4-E68AA5EE58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50712E1-EC18-3428-0EB8-2546DBC61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15CAC-4F06-40A9-844A-4C4B6EA618FD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2BCFAAC-1CB4-87B9-4338-02F6F0FCE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FF439AC-206C-0D10-25C7-53376C9D7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8BDBA-27B6-4762-8B59-9771450FFE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0456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853B93D-27DB-F3A2-888F-7BA0CE686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49AA72C7-AAC8-D0A7-F6D9-63A8112AE5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09CFEC5-DD65-6C80-B8E4-0573CCFA4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15CAC-4F06-40A9-844A-4C4B6EA618FD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E2006B6-487D-AB22-AF36-317316CC9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F03CC7B-B469-C685-F35C-6594659D2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8BDBA-27B6-4762-8B59-9771450FFE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3610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F38B4E33-F891-169B-5B96-C0CA4FFADE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A901880A-DA33-E767-3D9F-57CC15D506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8F0243D-32D3-E152-757B-17FAE768E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15CAC-4F06-40A9-844A-4C4B6EA618FD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7E96A49-160A-974C-DEC1-228E498C4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3285BA6-CDE2-5FE4-A43D-93F68C5E7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8BDBA-27B6-4762-8B59-9771450FFE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5877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DE0E371-E778-CBC7-3D0A-C4A151AFA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4EE3A7B-196E-2F54-1502-4E9066EE28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AB2B9E5-42E1-689C-4F08-0A92CFE3D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15CAC-4F06-40A9-844A-4C4B6EA618FD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5CDD1C5-6E5D-5C47-8739-6A5A2CEE4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FA2AB34-21DE-AE4D-730E-4648B18F9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8BDBA-27B6-4762-8B59-9771450FFE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6922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9157F35-533E-1743-ECDF-0A00E10304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A0BE483-3DF4-E954-FC23-E82D4637C5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9C56E28-92E2-4DDD-75EA-192F098D9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15CAC-4F06-40A9-844A-4C4B6EA618FD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7380809-5425-302F-08B3-791C2B9FC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9316CA3-1ADC-F112-23E5-2877C02FA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8BDBA-27B6-4762-8B59-9771450FFE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5284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B110A0B-BB96-6F5C-FB26-1B2BF31E2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95FFAA6-7BC5-110F-71E4-B50C7EF412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3DC09830-2D67-85A2-4606-3C2E5E61B4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9FF118DB-D767-A127-3B2A-87257D012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15CAC-4F06-40A9-844A-4C4B6EA618FD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0B46E212-545A-0337-4E1E-63F09FD51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60856975-3EB4-C43E-2A18-56BBF2DE8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8BDBA-27B6-4762-8B59-9771450FFE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5696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DD31036-F032-7782-35FF-8DD0B924D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3BAC961-9825-F965-EAE3-BCDDA8102E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B0079F0E-B9BF-496A-49AB-9EFB098832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847DF312-A2F2-A1DA-2B0F-8C1F565D84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AF780B48-99C4-7D27-6545-233AFA8D0A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F6BC3EC0-64BF-6669-715E-7D3F31DD9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15CAC-4F06-40A9-844A-4C4B6EA618FD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CF6F2B60-54F8-1362-7E3F-2796E5FA6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1B3B3B23-9382-EE0A-7792-665817A5C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8BDBA-27B6-4762-8B59-9771450FFE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3044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2281D2A-A0E4-4B9A-A6CC-4577D7B1B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D239EE77-1BC2-F967-D263-AA24F0CDD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15CAC-4F06-40A9-844A-4C4B6EA618FD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A444A9E2-D1B0-6DEB-DC57-D7B40D990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D6716DA8-B3F0-901E-5852-78BF0CBD4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8BDBA-27B6-4762-8B59-9771450FFE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0049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79A0FA9C-AD5B-FE12-CE5A-A7E3EE874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15CAC-4F06-40A9-844A-4C4B6EA618FD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17D97326-839D-9B47-2FE3-D793719A9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A41B47EF-58DA-7D04-93C0-B11CBB514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8BDBA-27B6-4762-8B59-9771450FFE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8297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7F498B6-F75B-45F3-C493-D6F71AB61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71C284B-CB7D-7BCF-EA09-87B41C2BCF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BB737928-0CA8-CDF2-AC25-83A5D5C111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F5D15D64-992D-84AB-0831-DEC46D758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15CAC-4F06-40A9-844A-4C4B6EA618FD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723BCFB-D289-EBD0-B8D7-FDEE6A7A6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A1C90C1-C721-1B99-7C07-70ABADC3E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8BDBA-27B6-4762-8B59-9771450FFE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0403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B16D492-EA1A-1142-8216-65A45F0F59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A57C04EE-41C9-9D37-ECE2-094FF7E7E9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E0DB0F87-FB4A-6693-3896-00045BB0DA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7DDB8196-514F-7D29-4CC8-77626955F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15CAC-4F06-40A9-844A-4C4B6EA618FD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4524ED0-4BCC-DE37-D264-701EAE13A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8A3E77FD-B444-2043-5112-C0B38B12D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8BDBA-27B6-4762-8B59-9771450FFE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1392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FEE58970-B121-0CE5-4CA3-45B0802477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A72FDC0-ABC3-7B6F-8EA1-54385C6B7C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CA8DC77-0922-F960-3F05-F38264170D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315CAC-4F06-40A9-844A-4C4B6EA618FD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9CFA265-DA8E-E5F2-B690-C680D1A337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1E23271-28EB-FA1A-294B-3A21766D1C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28BDBA-27B6-4762-8B59-9771450FFE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8775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294B81E-BEF1-818F-05A3-D80D49812F5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Sosyal Medya Pazarlama Stratejisi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74294415-572A-23C9-F844-2262A456584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460605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57126BE-27CF-2087-CA69-E90B9A964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1. İçeriğin paylaşılabilmesi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2CF14F1-F5AC-917A-B3A7-D967A8BA60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Sosyal medya pazarlamasının temel hedeflerinden biri, insanların sunduğunuz içeriği kendi ağlarında ve takipçileriyle paylaşılmasını sağlamaktır. </a:t>
            </a:r>
          </a:p>
          <a:p>
            <a:r>
              <a:rPr lang="tr-TR" dirty="0"/>
              <a:t>Sosyal medya paylaşım butonlarının sitelere eklenmesi gerekmektedir. </a:t>
            </a:r>
          </a:p>
          <a:p>
            <a:r>
              <a:rPr lang="tr-TR" dirty="0"/>
              <a:t>İçeriğin paylaşılabilmesi için gereken tık sayısının azaltılması, görünürlüğünüzün artırılmasına da yardımcı olacaktır.  </a:t>
            </a:r>
          </a:p>
        </p:txBody>
      </p:sp>
    </p:spTree>
    <p:extLst>
      <p:ext uri="{BB962C8B-B14F-4D97-AF65-F5344CB8AC3E}">
        <p14:creationId xmlns:p14="http://schemas.microsoft.com/office/powerpoint/2010/main" val="38643184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E0D8936-843D-50A4-97C2-77B689D73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2. Web sitesinin mobil cihazlar için optimize edilmesi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44FAEB1-A696-7167-8B6B-32F13527A8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Dünya çapında internet erişiminin %96’sının mobil cihazlarla yapıldığı (</a:t>
            </a:r>
            <a:r>
              <a:rPr lang="tr-TR" dirty="0" err="1"/>
              <a:t>Hootsuite</a:t>
            </a:r>
            <a:r>
              <a:rPr lang="tr-TR" dirty="0"/>
              <a:t>, 2021) </a:t>
            </a:r>
            <a:r>
              <a:rPr lang="tr-TR" dirty="0" err="1"/>
              <a:t>gözönüne</a:t>
            </a:r>
            <a:r>
              <a:rPr lang="tr-TR" dirty="0"/>
              <a:t> alındığında, içeriğinizi web sayfanızdan paylaşmak için mobil optimizasyonun yapılması gerekmektedir. </a:t>
            </a:r>
          </a:p>
        </p:txBody>
      </p:sp>
    </p:spTree>
    <p:extLst>
      <p:ext uri="{BB962C8B-B14F-4D97-AF65-F5344CB8AC3E}">
        <p14:creationId xmlns:p14="http://schemas.microsoft.com/office/powerpoint/2010/main" val="12012719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2EA1E1E-4559-DD85-6A7A-5B1CFE0C7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3. Sosyal Medya Entegrasyonu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1B4447A-07CD-F7EF-4563-50528F2E0A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Sosyal Medyada üretilen içeriğin Web sayfanıza entegre edilmesi, sizin için sosyal medyada yapılan yorumların gösterilmesi sağlayacağından sosyal medyadaki varlığınızı ortaya koyacak ve takipçi kitlenizin artırılmasına yardımcı olacaktır.  </a:t>
            </a:r>
          </a:p>
        </p:txBody>
      </p:sp>
    </p:spTree>
    <p:extLst>
      <p:ext uri="{BB962C8B-B14F-4D97-AF65-F5344CB8AC3E}">
        <p14:creationId xmlns:p14="http://schemas.microsoft.com/office/powerpoint/2010/main" val="17662535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68796C3-7A9B-B53A-0C0F-C1AB954A1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4. Web sitesi trafiği için sosyal medyanın kullanımı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9E9A8C3-C692-D477-C8F9-BF06A3A8B4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Hashtagler</a:t>
            </a:r>
            <a:r>
              <a:rPr lang="tr-TR" dirty="0"/>
              <a:t> ve anahtar kelimeler kullanılması, sosyal medya hesaplarınızın sizin web sayfalarınızın bulunmasını kolaylaştırma imkanı sunmaktadır. </a:t>
            </a:r>
          </a:p>
        </p:txBody>
      </p:sp>
    </p:spTree>
    <p:extLst>
      <p:ext uri="{BB962C8B-B14F-4D97-AF65-F5344CB8AC3E}">
        <p14:creationId xmlns:p14="http://schemas.microsoft.com/office/powerpoint/2010/main" val="18696421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0FB7D90-3AE5-0C92-2402-DCF08C309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5. Müşteri deneyimini kişiselleştirmek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4C69B2F-D041-A378-1EF5-997790461C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Sosyal medya veri ve analizlerini kullanarak, hedef kitlenin ilgisini çekecek içerikler oluşturmak, hem web sitenizin görünürlüğünü artıracak, hem de kişiselleştirilmiş teklif ve önerilerin meydana çıkmasına yardımcı olacaktır. </a:t>
            </a:r>
          </a:p>
        </p:txBody>
      </p:sp>
    </p:spTree>
    <p:extLst>
      <p:ext uri="{BB962C8B-B14F-4D97-AF65-F5344CB8AC3E}">
        <p14:creationId xmlns:p14="http://schemas.microsoft.com/office/powerpoint/2010/main" val="12833469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BA3E259-9363-C7CD-DD34-0BD6085C0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6. Sosyal medya reklamlarının kullanılması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9F5FCFF-081A-94A2-911D-6D08B9F1A0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Web sitemize daha fazla trafik çekmek için, sosyal medya platformlarının reklam özelliklerinin kullanılması, hem reklam performansının izlenilmesine yardımcı olur, hem de doğru hedeflendirme yapmamıza yardımcı olur.   </a:t>
            </a:r>
          </a:p>
        </p:txBody>
      </p:sp>
    </p:spTree>
    <p:extLst>
      <p:ext uri="{BB962C8B-B14F-4D97-AF65-F5344CB8AC3E}">
        <p14:creationId xmlns:p14="http://schemas.microsoft.com/office/powerpoint/2010/main" val="1496080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5B1D8EC-2D8A-6DB4-EECD-3E1226041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Hedef Kitlenin Tanımlanması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36A382F-934E-8204-B4E9-2D26C135C5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Pazar Araştırması</a:t>
            </a:r>
          </a:p>
          <a:p>
            <a:r>
              <a:rPr lang="tr-TR" dirty="0"/>
              <a:t>Mevcut müşterilerin demografik özelliklerini ve sosyal medya kullanım alışkanlıklarının belirlenmesi</a:t>
            </a:r>
          </a:p>
          <a:p>
            <a:r>
              <a:rPr lang="tr-TR" dirty="0"/>
              <a:t>Sosyal medya platformlarındaki takipçilerin özelliklerine ait verilerin analizini yapmak</a:t>
            </a:r>
          </a:p>
          <a:p>
            <a:pPr marL="0" indent="0">
              <a:buNone/>
            </a:pPr>
            <a:r>
              <a:rPr lang="tr-T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693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80C6ECA-6412-6FDC-567F-50B6C21CC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Hedeflerin belirlenmesi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1937E6F-A7C9-1E32-371F-39FA9460D5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Ne elde etmek istiyorum sorusuna cevap aramak</a:t>
            </a:r>
          </a:p>
          <a:p>
            <a:pPr marL="0" indent="0">
              <a:buNone/>
            </a:pPr>
            <a:r>
              <a:rPr lang="tr-TR" dirty="0"/>
              <a:t>(Web sitesi trafiğini artırmak, potansiyel müşteri kitlesi oluşturmak, satışları artırmak)</a:t>
            </a:r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	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68918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BEEF3B2-20EA-7C3D-E057-53BEF9013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Platformların Seçilmesi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3E47930-952D-D262-9B72-43A4BA384B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Platformun hitap ettiği demografik kitle,</a:t>
            </a:r>
          </a:p>
          <a:p>
            <a:r>
              <a:rPr lang="tr-TR" dirty="0"/>
              <a:t>Platformda işe yarayan reklam türlerini belirleme,</a:t>
            </a:r>
          </a:p>
          <a:p>
            <a:r>
              <a:rPr lang="tr-TR" dirty="0"/>
              <a:t>Reklamın yönetilmesi için sahip olduğumuz kaynaklar.</a:t>
            </a:r>
          </a:p>
        </p:txBody>
      </p:sp>
    </p:spTree>
    <p:extLst>
      <p:ext uri="{BB962C8B-B14F-4D97-AF65-F5344CB8AC3E}">
        <p14:creationId xmlns:p14="http://schemas.microsoft.com/office/powerpoint/2010/main" val="1169346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4F2C832-575A-CBAF-1F6B-29A3508B7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Reklamın Oluşturulması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085AEE2-A7CF-CE99-C00F-D227511323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Her platformun reklam oluşturma araçları ve yönergeleri vardır. Reklam yayınlamadan önce bunlar hakkındaki bilgilerin kontrol edilmesi gerekir.</a:t>
            </a:r>
          </a:p>
        </p:txBody>
      </p:sp>
    </p:spTree>
    <p:extLst>
      <p:ext uri="{BB962C8B-B14F-4D97-AF65-F5344CB8AC3E}">
        <p14:creationId xmlns:p14="http://schemas.microsoft.com/office/powerpoint/2010/main" val="3534685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BA1FC1C-A082-52EE-0A06-84B422F89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Reklam oluştururken;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1B92B1C-6F9A-9E65-E6C9-32DCCD445C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Reklam biçimi: Resim reklamlar, video reklamlar</a:t>
            </a:r>
          </a:p>
          <a:p>
            <a:r>
              <a:rPr lang="tr-TR" dirty="0"/>
              <a:t>Reklam metni: Metin açık, öz ve ilgi çekici olmalıdır. Satın almaya teşvik etmek için bir harekete geçici mesaj eklenmelidir.</a:t>
            </a:r>
          </a:p>
          <a:p>
            <a:r>
              <a:rPr lang="tr-TR" dirty="0"/>
              <a:t>Reklam görselleri: Hedef kitlenin dikkatini çekmek için görsellerin yüksek boyutta olması ve videoların çekici olması gerekmektedir.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967852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4F34450-7DA8-198C-69A0-A35E64A30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Bütçenin Belirlenmesi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6D62F29-F5AA-D121-11C4-B1066962CB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Her platformun kendine ait fiyatlandırma biçimi olduğundan reklam verilen platform seçildikten sonra, platformun mevcut stratejisine adapte olmak gerekmektedir.</a:t>
            </a:r>
          </a:p>
          <a:p>
            <a:r>
              <a:rPr lang="tr-TR" dirty="0"/>
              <a:t>Bütçe belirlenirken reklam hedefimizin ne olduğu, hedef kitlenin büyüklüğü, ve sahip olduğumuz kaynaklardan etkilenmektedir. </a:t>
            </a:r>
          </a:p>
          <a:p>
            <a:pPr marL="0" indent="0">
              <a:buNone/>
            </a:pPr>
            <a:r>
              <a:rPr lang="tr-T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725318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F1FAEFA-E4E8-86EC-439F-353ED2FEBA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Reklamların değerlendirilmesi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390B091-55AE-69DC-9DB6-E383E9E13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Performans analiz edilirken, tıklama oranı, dönüşüm oranı, reklam izlenme başına düşen maliyet gibi faktörlere dikkat etmek gerekmektedir.</a:t>
            </a:r>
          </a:p>
          <a:p>
            <a:r>
              <a:rPr lang="tr-TR" dirty="0"/>
              <a:t>Elde edilen sonuçlar doğrultusunda reklam metni ve görsellerin gözden geçirilerek yeniden yayınlanmasını sağlamak</a:t>
            </a:r>
          </a:p>
        </p:txBody>
      </p:sp>
    </p:spTree>
    <p:extLst>
      <p:ext uri="{BB962C8B-B14F-4D97-AF65-F5344CB8AC3E}">
        <p14:creationId xmlns:p14="http://schemas.microsoft.com/office/powerpoint/2010/main" val="29997584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0362141-C612-FB47-5F1C-498197EF4D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Sosyal Medya Pazarlaması İçin Web Sitenizde yapmanız Gerekenler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9AE3492E-B382-8101-F721-C014157853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16068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443</Words>
  <Application>Microsoft Office PowerPoint</Application>
  <PresentationFormat>Geniş ekran</PresentationFormat>
  <Paragraphs>44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Teması</vt:lpstr>
      <vt:lpstr>Sosyal Medya Pazarlama Stratejisi</vt:lpstr>
      <vt:lpstr>Hedef Kitlenin Tanımlanması</vt:lpstr>
      <vt:lpstr>Hedeflerin belirlenmesi</vt:lpstr>
      <vt:lpstr>Platformların Seçilmesi</vt:lpstr>
      <vt:lpstr>Reklamın Oluşturulması</vt:lpstr>
      <vt:lpstr>Reklam oluştururken;</vt:lpstr>
      <vt:lpstr>Bütçenin Belirlenmesi</vt:lpstr>
      <vt:lpstr>Reklamların değerlendirilmesi</vt:lpstr>
      <vt:lpstr>Sosyal Medya Pazarlaması İçin Web Sitenizde yapmanız Gerekenler</vt:lpstr>
      <vt:lpstr>1. İçeriğin paylaşılabilmesi</vt:lpstr>
      <vt:lpstr>2. Web sitesinin mobil cihazlar için optimize edilmesi</vt:lpstr>
      <vt:lpstr>3. Sosyal Medya Entegrasyonu</vt:lpstr>
      <vt:lpstr>4. Web sitesi trafiği için sosyal medyanın kullanımı</vt:lpstr>
      <vt:lpstr>5. Müşteri deneyimini kişiselleştirmek</vt:lpstr>
      <vt:lpstr>6. Sosyal medya reklamlarının kullanılması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Semih Açıkgözoğlu</dc:creator>
  <cp:lastModifiedBy>Semih Açıkgözoğlu</cp:lastModifiedBy>
  <cp:revision>3</cp:revision>
  <dcterms:created xsi:type="dcterms:W3CDTF">2024-10-22T06:10:26Z</dcterms:created>
  <dcterms:modified xsi:type="dcterms:W3CDTF">2024-10-22T10:59:57Z</dcterms:modified>
</cp:coreProperties>
</file>