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B6ED4D-AEBF-0AF6-C4F4-571B80A16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800A2FB-9EDD-8D03-2DD0-AA79C3594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6A18F6-47F9-D380-9B8B-859A9705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C7B788-3B4F-AB87-3681-BD42344B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94BC573-7D7C-88B8-F5F8-5F3432E3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47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168DE1-F29D-F311-34B1-CBD253E0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9E4696B-7D41-5539-B817-6180CED61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B7C3F6-7B88-0BD2-8DEB-DF8E4B0B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2EC192-8CBA-F08D-4B26-7C2486A8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11EB6A-B66A-48F0-01AD-1C088225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52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A6E757A-5835-40D9-1A99-BC570130B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294183-D656-3717-1CB3-9849FF0FB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15932F-A05C-366D-99E9-D5BAF2F41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A90D85-C95E-BA0B-E6E4-C8FD8820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527D48-D585-47EC-0B22-D9108C48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39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F59140-9F6A-6370-4C27-2B6DDD104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6028A0-5D8F-11DB-0DED-32F9BB57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49C428-0904-4B2F-DBB0-144197CD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BD0B81-E9CF-D45B-1804-D8E1C84B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9686AF-2092-7916-E9DA-CAD588EE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19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DF3B2F-343C-60D6-B2C2-19D06B7F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002606-A4FB-1E9A-85C9-7CC6EC5C6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B091B9-64BA-FF33-A3A8-A0126CAC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1846B5-0F49-C343-27F5-77C8D09F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C5FBD6-1C0A-0B1E-AC9A-533E16297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12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DF6856-A97D-7F55-435F-7E9360B8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8AF6C8-D514-E856-4DF7-A1B52EBE5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1978DBF-7947-4C9C-87A4-BB5644211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2E0853-B612-F297-0CAD-0A6FE8BA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5F72612-2D23-17F6-5CE5-5DF79C1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8C7CC30-8FEA-ADA6-A3FD-EC502749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41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D6192A-02F9-EE3F-4D19-11EC98C8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7ABEA26-29C5-EAF0-DFFB-CB5E806B7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4020859-6709-B590-DA78-E10159810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A9DCF22-B5C2-1BA2-928D-7DC706FE4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F230202-243C-0215-1783-C4A5264BB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4553B9F-E884-9663-66BC-0512C976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552E325-503D-A282-2720-5D63404EB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C42B567-874C-BF6B-E02C-DF32B67F4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47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BC315C-2A7C-6EE4-1C91-CBF51FDA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E1CA09F-9717-EC2B-7885-E8BF61FBA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44E4834-02DC-5410-5F1C-63B2DE1F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5161031-CBBF-6FAA-9119-87AB2FC6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41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DBEED27-603B-AD69-7EED-53DB7E5D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FBA1A4C-1784-BBA1-9417-C51BE714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C63A3B8-DFAD-4D04-8608-4CBFB4FB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05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B08A8D-CA64-8EC7-25C1-D78531132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663478-D1D5-958F-8D61-95819B71B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9D7D84-39AE-9162-612E-9F1539C63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198303-28EB-9D75-63CE-0B318A35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A06EEE1-C3E8-5CD6-27D0-C5C3E786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59F6C3-9A73-8CDA-5849-A17A6E7D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782424-FFAC-7EE6-6237-07CEF4892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968C280-E66A-B6F7-875B-9AFD24135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6195B5F-BF96-159A-F88C-AE3CE16AB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361F4B8-D304-5EE3-3D58-CAD68BF2C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2544545-F3CD-AAAC-2DE6-896C7DE7D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2F1275-6EB2-DA38-1199-776CC273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37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AA4F4B-F47A-E351-7DC1-938D5F3C8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7EAD452-3AA8-0B96-EA7E-8412DFEC7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1C2DCA-8186-56D6-6F1B-16F7AF567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C333-8630-49EE-9476-FB13645B40D5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1E66D3-8BA2-F992-E020-8A8749CA5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1FB28E-5AFD-AC9D-F5B6-384775054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A6D77-E8E7-494C-9303-013DDD7A6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54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F58ACE-E0E9-63CA-1C05-5C58595810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Presentetion</a:t>
            </a:r>
            <a:r>
              <a:rPr lang="tr-TR" dirty="0"/>
              <a:t> </a:t>
            </a:r>
            <a:r>
              <a:rPr lang="tr-TR" dirty="0" err="1"/>
              <a:t>Skills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C060A10-F80A-2CC5-772C-AE1C00A5F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8D64F9-55A4-85B6-6CCE-9A6E1222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 </a:t>
            </a:r>
            <a:r>
              <a:rPr lang="tr-TR" dirty="0" err="1"/>
              <a:t>Your</a:t>
            </a:r>
            <a:r>
              <a:rPr lang="tr-TR" dirty="0"/>
              <a:t> Presentation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E3BFC-ACF3-89A7-5FD4-622DCFF2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0" i="0" dirty="0">
                <a:solidFill>
                  <a:srgbClr val="313131"/>
                </a:solidFill>
                <a:effectLst/>
                <a:latin typeface="Poppins" panose="00000500000000000000" pitchFamily="2" charset="-94"/>
              </a:rPr>
              <a:t>In this step you need to consider the following: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Audience –</a:t>
            </a:r>
            <a:r>
              <a:rPr lang="en-US" sz="3000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know your audience (fellow students, instructors, both fellow students and instructors, general audience, HR,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Audience background –</a:t>
            </a:r>
            <a:r>
              <a:rPr lang="en-US" sz="3000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identify the knowledge level and needs of your audience and tune the presentation content and your style accordingly.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17927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3A40C9-31F7-288B-5525-BBFD5EB2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B47F8B-5AF4-AB0E-859B-625190569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Purpose of the presentation –</a:t>
            </a:r>
            <a:r>
              <a:rPr lang="en-US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make sure you are clear what the purpose of the presentation is. It may be to inform about an issue, to present results from a project/research, to discuss a topic, etc.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Topic –</a:t>
            </a:r>
            <a:r>
              <a:rPr lang="en-US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make sure the topic of the presentation is clear for you and your audience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Duration –</a:t>
            </a:r>
            <a:r>
              <a:rPr lang="en-US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estimate the time allocated for your presentation, this will help you decide the content/material you can cover. It is important to stay within your time limit.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Depth and scope of the presentation –</a:t>
            </a:r>
            <a:r>
              <a:rPr lang="en-US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take some time to consider how detailed your presentation must be.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700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02B2F1-DB2D-7F11-B692-DAC8ED7A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Presentation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D885A1-5D25-E265-F06C-B421655E0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b="0" i="0" dirty="0">
                <a:solidFill>
                  <a:srgbClr val="313131"/>
                </a:solidFill>
                <a:effectLst/>
                <a:latin typeface="Poppins" panose="00000500000000000000" pitchFamily="2" charset="-94"/>
              </a:rPr>
              <a:t>It is essential to structure your presentation well and provide a logical flow so that your audience can follow you.</a:t>
            </a:r>
          </a:p>
          <a:p>
            <a:pPr algn="l"/>
            <a:r>
              <a:rPr lang="en-US" sz="3000" b="0" i="0" dirty="0">
                <a:solidFill>
                  <a:srgbClr val="313131"/>
                </a:solidFill>
                <a:effectLst/>
                <a:latin typeface="Poppins" panose="00000500000000000000" pitchFamily="2" charset="-94"/>
              </a:rPr>
              <a:t>Typically, a presentation has 3 main stages: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The introduction –</a:t>
            </a:r>
            <a:r>
              <a:rPr lang="en-US" sz="3000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briefly introduce yourself and your topic. Explain why you believe this topic is important and inform your audience what the presentation will cover (by preparing a brief outline). Make sure you include something (image, photo, video, phrase, etc.) to grab the audience, so they will listen to you carefully throughout the presentation.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18650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09D96D-6729-CC00-C778-7CE2E1DB8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5F1DE9-95CB-E7FD-420B-C8C8F4172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500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The body –</a:t>
            </a:r>
            <a:r>
              <a:rPr lang="en-US" sz="3500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this is the largest part of your presentation. Clearly identify a main argument or message and describe its supporting key points. Provide solid arguments and sufficient support to your points in a logical and coherent way.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500" b="1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Conclusion –</a:t>
            </a:r>
            <a:r>
              <a:rPr lang="en-US" sz="3500" b="0" i="0" dirty="0">
                <a:solidFill>
                  <a:srgbClr val="666666"/>
                </a:solidFill>
                <a:effectLst/>
                <a:latin typeface="Poppins" panose="00000500000000000000" pitchFamily="2" charset="-94"/>
              </a:rPr>
              <a:t> summarize your observations/comments. This is your chance to include some closing remarks and also make a strong final impression. Think about what the takeaway message you want your audience to remember is (even if they forget everything else). This should often be your last slide.</a:t>
            </a:r>
          </a:p>
          <a:p>
            <a:pPr algn="l"/>
            <a:r>
              <a:rPr lang="en-US" sz="3500" b="0" i="0" dirty="0">
                <a:solidFill>
                  <a:srgbClr val="313131"/>
                </a:solidFill>
                <a:effectLst/>
                <a:latin typeface="Poppins" panose="00000500000000000000" pitchFamily="2" charset="-94"/>
              </a:rPr>
              <a:t>Finally, you may open up the topic for a discussion or take some questions from your audience (you don’t need to prepare slides for that). Anticipate what questions the audience members may ask and prepare answers and/or distribute additional materials.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20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Geniş ekran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Office Teması</vt:lpstr>
      <vt:lpstr>Presentetion Skills</vt:lpstr>
      <vt:lpstr>Plan Your Presentation</vt:lpstr>
      <vt:lpstr>PowerPoint Sunusu</vt:lpstr>
      <vt:lpstr>Structure Your Presentation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Semih Açıkgözoğlu</dc:creator>
  <cp:lastModifiedBy>Semih Açıkgözoğlu</cp:lastModifiedBy>
  <cp:revision>1</cp:revision>
  <dcterms:created xsi:type="dcterms:W3CDTF">2024-09-30T10:14:52Z</dcterms:created>
  <dcterms:modified xsi:type="dcterms:W3CDTF">2024-09-30T10:15:03Z</dcterms:modified>
</cp:coreProperties>
</file>