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5" r:id="rId6"/>
    <p:sldId id="276" r:id="rId7"/>
    <p:sldId id="277" r:id="rId8"/>
    <p:sldId id="261" r:id="rId9"/>
    <p:sldId id="262" r:id="rId10"/>
    <p:sldId id="278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888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16387"/>
          <a:stretch>
            <a:fillRect/>
          </a:stretch>
        </p:blipFill>
        <p:spPr>
          <a:xfrm>
            <a:off x="0" y="38100"/>
            <a:ext cx="16256000" cy="75819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92915EF-40F7-A0E8-4E5D-3FAECAF00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49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EC02D94-9DAC-D1ED-CC0A-C1B098717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82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509CCBC-0DB8-0388-AAA9-C8F0EB36B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00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62FA463D-8F4C-03D0-7CBC-775357AFC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6704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Özel</PresentationFormat>
  <Paragraphs>0</Paragraphs>
  <Slides>22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Semih Açıkgözoğlu</dc:creator>
  <cp:lastModifiedBy>Semih Açıkgözoğlu</cp:lastModifiedBy>
  <cp:revision>2</cp:revision>
  <dcterms:created xsi:type="dcterms:W3CDTF">2006-08-16T00:00:00Z</dcterms:created>
  <dcterms:modified xsi:type="dcterms:W3CDTF">2026-02-23T06:16:36Z</dcterms:modified>
</cp:coreProperties>
</file>