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EE"/>
    <a:srgbClr val="EEEEEC"/>
    <a:srgbClr val="F6F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4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6256000" cy="906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0A3DD09E-CECF-6B47-BE3D-F039B37C1608}"/>
              </a:ext>
            </a:extLst>
          </p:cNvPr>
          <p:cNvSpPr/>
          <p:nvPr/>
        </p:nvSpPr>
        <p:spPr>
          <a:xfrm>
            <a:off x="6527800" y="3124200"/>
            <a:ext cx="4343400" cy="1447800"/>
          </a:xfrm>
          <a:prstGeom prst="rect">
            <a:avLst/>
          </a:prstGeom>
          <a:solidFill>
            <a:srgbClr val="F0F0E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36C09A7-EC68-5E83-0FCE-B9E7D3481096}"/>
              </a:ext>
            </a:extLst>
          </p:cNvPr>
          <p:cNvSpPr/>
          <p:nvPr/>
        </p:nvSpPr>
        <p:spPr>
          <a:xfrm>
            <a:off x="6451600" y="3009900"/>
            <a:ext cx="3352800" cy="228600"/>
          </a:xfrm>
          <a:prstGeom prst="rect">
            <a:avLst/>
          </a:prstGeom>
          <a:solidFill>
            <a:srgbClr val="F0F0EE"/>
          </a:solidFill>
          <a:ln>
            <a:solidFill>
              <a:srgbClr val="F0F0E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Office PowerPoint</Application>
  <PresentationFormat>Özel</PresentationFormat>
  <Paragraphs>0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Semih Açıkgözoğlu</dc:creator>
  <cp:lastModifiedBy>Semih Açıkgözoğlu</cp:lastModifiedBy>
  <cp:revision>4</cp:revision>
  <dcterms:created xsi:type="dcterms:W3CDTF">2006-08-16T00:00:00Z</dcterms:created>
  <dcterms:modified xsi:type="dcterms:W3CDTF">2026-02-24T10:12:41Z</dcterms:modified>
</cp:coreProperties>
</file>