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888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Özel</PresentationFormat>
  <Paragraphs>0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Semih Açıkgözoğlu</dc:creator>
  <cp:lastModifiedBy>Semih Açıkgözoğlu</cp:lastModifiedBy>
  <cp:revision>1</cp:revision>
  <dcterms:created xsi:type="dcterms:W3CDTF">2006-08-16T00:00:00Z</dcterms:created>
  <dcterms:modified xsi:type="dcterms:W3CDTF">2026-09-30T06:57:11Z</dcterms:modified>
</cp:coreProperties>
</file>